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6EE2-4AAF-4DA6-9B2C-247044BA0C2A}" type="datetimeFigureOut">
              <a:rPr lang="pt-BR" smtClean="0"/>
              <a:t>17/11/2011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3016-346A-41DD-AA70-8ADE8A12D9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6EE2-4AAF-4DA6-9B2C-247044BA0C2A}" type="datetimeFigureOut">
              <a:rPr lang="pt-BR" smtClean="0"/>
              <a:t>17/11/2011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3016-346A-41DD-AA70-8ADE8A12D9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6EE2-4AAF-4DA6-9B2C-247044BA0C2A}" type="datetimeFigureOut">
              <a:rPr lang="pt-BR" smtClean="0"/>
              <a:t>17/11/2011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3016-346A-41DD-AA70-8ADE8A12D9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6EE2-4AAF-4DA6-9B2C-247044BA0C2A}" type="datetimeFigureOut">
              <a:rPr lang="pt-BR" smtClean="0"/>
              <a:t>17/11/2011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3016-346A-41DD-AA70-8ADE8A12D9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6EE2-4AAF-4DA6-9B2C-247044BA0C2A}" type="datetimeFigureOut">
              <a:rPr lang="pt-BR" smtClean="0"/>
              <a:t>17/11/2011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3016-346A-41DD-AA70-8ADE8A12D9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6EE2-4AAF-4DA6-9B2C-247044BA0C2A}" type="datetimeFigureOut">
              <a:rPr lang="pt-BR" smtClean="0"/>
              <a:t>17/11/2011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3016-346A-41DD-AA70-8ADE8A12D9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6EE2-4AAF-4DA6-9B2C-247044BA0C2A}" type="datetimeFigureOut">
              <a:rPr lang="pt-BR" smtClean="0"/>
              <a:t>17/11/2011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3016-346A-41DD-AA70-8ADE8A12D9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6EE2-4AAF-4DA6-9B2C-247044BA0C2A}" type="datetimeFigureOut">
              <a:rPr lang="pt-BR" smtClean="0"/>
              <a:t>17/11/2011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3016-346A-41DD-AA70-8ADE8A12D9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6EE2-4AAF-4DA6-9B2C-247044BA0C2A}" type="datetimeFigureOut">
              <a:rPr lang="pt-BR" smtClean="0"/>
              <a:t>17/11/2011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3016-346A-41DD-AA70-8ADE8A12D9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6EE2-4AAF-4DA6-9B2C-247044BA0C2A}" type="datetimeFigureOut">
              <a:rPr lang="pt-BR" smtClean="0"/>
              <a:t>17/11/2011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3016-346A-41DD-AA70-8ADE8A12D9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6EE2-4AAF-4DA6-9B2C-247044BA0C2A}" type="datetimeFigureOut">
              <a:rPr lang="pt-BR" smtClean="0"/>
              <a:t>17/11/2011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3016-346A-41DD-AA70-8ADE8A12D9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C6EE2-4AAF-4DA6-9B2C-247044BA0C2A}" type="datetimeFigureOut">
              <a:rPr lang="pt-BR" smtClean="0"/>
              <a:t>17/11/2011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F3016-346A-41DD-AA70-8ADE8A12D94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79512" y="3356992"/>
            <a:ext cx="18722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Área de atuação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2339752" y="2276872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Documentários, médias-metragens, entrevistas, </a:t>
            </a:r>
            <a:r>
              <a:rPr lang="pt-BR" sz="1200" dirty="0" smtClean="0"/>
              <a:t>casamentos, </a:t>
            </a:r>
            <a:r>
              <a:rPr lang="pt-BR" sz="1200" dirty="0" err="1" smtClean="0"/>
              <a:t>Making</a:t>
            </a:r>
            <a:r>
              <a:rPr lang="pt-BR" sz="1200" dirty="0" smtClean="0"/>
              <a:t> </a:t>
            </a:r>
            <a:r>
              <a:rPr lang="pt-BR" sz="1200" dirty="0" err="1" smtClean="0"/>
              <a:t>Of’s</a:t>
            </a:r>
            <a:endParaRPr lang="pt-BR" sz="1200" dirty="0" smtClean="0"/>
          </a:p>
          <a:p>
            <a:pPr algn="ctr"/>
            <a:endParaRPr lang="pt-BR" sz="1200" dirty="0"/>
          </a:p>
        </p:txBody>
      </p:sp>
      <p:sp>
        <p:nvSpPr>
          <p:cNvPr id="10" name="Retângulo 9"/>
          <p:cNvSpPr/>
          <p:nvPr/>
        </p:nvSpPr>
        <p:spPr>
          <a:xfrm>
            <a:off x="2339752" y="3140968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 smtClean="0"/>
              <a:t>Music</a:t>
            </a:r>
            <a:r>
              <a:rPr lang="pt-BR" sz="1200" dirty="0" smtClean="0"/>
              <a:t> </a:t>
            </a:r>
            <a:r>
              <a:rPr lang="pt-BR" sz="1200" dirty="0" err="1" smtClean="0"/>
              <a:t>videos</a:t>
            </a:r>
            <a:r>
              <a:rPr lang="pt-BR" sz="1200" dirty="0" smtClean="0"/>
              <a:t>, comerciais, videologs, curtas-metragens</a:t>
            </a:r>
            <a:endParaRPr lang="pt-BR" sz="1200" dirty="0"/>
          </a:p>
        </p:txBody>
      </p:sp>
      <p:sp>
        <p:nvSpPr>
          <p:cNvPr id="11" name="Retângulo 10"/>
          <p:cNvSpPr/>
          <p:nvPr/>
        </p:nvSpPr>
        <p:spPr>
          <a:xfrm>
            <a:off x="2339752" y="4005064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longas-metragens</a:t>
            </a:r>
            <a:endParaRPr lang="pt-BR" sz="1200" dirty="0"/>
          </a:p>
        </p:txBody>
      </p:sp>
      <p:sp>
        <p:nvSpPr>
          <p:cNvPr id="12" name="Retângulo 11"/>
          <p:cNvSpPr/>
          <p:nvPr/>
        </p:nvSpPr>
        <p:spPr>
          <a:xfrm>
            <a:off x="2339752" y="4437112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Esportes radicais</a:t>
            </a:r>
            <a:endParaRPr lang="pt-BR" sz="1200" dirty="0"/>
          </a:p>
        </p:txBody>
      </p:sp>
      <p:cxnSp>
        <p:nvCxnSpPr>
          <p:cNvPr id="20" name="Conector angulado 19"/>
          <p:cNvCxnSpPr>
            <a:stCxn id="6" idx="3"/>
            <a:endCxn id="7" idx="1"/>
          </p:cNvCxnSpPr>
          <p:nvPr/>
        </p:nvCxnSpPr>
        <p:spPr>
          <a:xfrm flipV="1">
            <a:off x="2051720" y="2672916"/>
            <a:ext cx="288032" cy="900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angulado 21"/>
          <p:cNvCxnSpPr>
            <a:stCxn id="6" idx="3"/>
            <a:endCxn id="10" idx="1"/>
          </p:cNvCxnSpPr>
          <p:nvPr/>
        </p:nvCxnSpPr>
        <p:spPr>
          <a:xfrm flipV="1">
            <a:off x="2051720" y="3537012"/>
            <a:ext cx="288032" cy="360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do 23"/>
          <p:cNvCxnSpPr>
            <a:stCxn id="6" idx="3"/>
            <a:endCxn id="11" idx="1"/>
          </p:cNvCxnSpPr>
          <p:nvPr/>
        </p:nvCxnSpPr>
        <p:spPr>
          <a:xfrm>
            <a:off x="2051720" y="3573016"/>
            <a:ext cx="288032" cy="6120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angulado 25"/>
          <p:cNvCxnSpPr>
            <a:stCxn id="6" idx="3"/>
            <a:endCxn id="12" idx="1"/>
          </p:cNvCxnSpPr>
          <p:nvPr/>
        </p:nvCxnSpPr>
        <p:spPr>
          <a:xfrm>
            <a:off x="2051720" y="3573016"/>
            <a:ext cx="288032" cy="104411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tângulo 51"/>
          <p:cNvSpPr/>
          <p:nvPr/>
        </p:nvSpPr>
        <p:spPr>
          <a:xfrm>
            <a:off x="4427984" y="2276872"/>
            <a:ext cx="18002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Sony NEX VG10</a:t>
            </a:r>
          </a:p>
          <a:p>
            <a:pPr algn="ctr"/>
            <a:r>
              <a:rPr lang="pt-BR" sz="1200" dirty="0" smtClean="0"/>
              <a:t>Sony NEX VG20</a:t>
            </a:r>
          </a:p>
          <a:p>
            <a:pPr algn="ctr"/>
            <a:r>
              <a:rPr lang="pt-BR" sz="1200" dirty="0" smtClean="0"/>
              <a:t>Sony NEX FS100</a:t>
            </a:r>
            <a:endParaRPr lang="pt-BR" sz="1200" dirty="0"/>
          </a:p>
        </p:txBody>
      </p:sp>
      <p:cxnSp>
        <p:nvCxnSpPr>
          <p:cNvPr id="54" name="Conector angulado 53"/>
          <p:cNvCxnSpPr>
            <a:stCxn id="7" idx="3"/>
            <a:endCxn id="52" idx="1"/>
          </p:cNvCxnSpPr>
          <p:nvPr/>
        </p:nvCxnSpPr>
        <p:spPr>
          <a:xfrm flipV="1">
            <a:off x="4139952" y="2600908"/>
            <a:ext cx="288032" cy="72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ângulo 55"/>
          <p:cNvSpPr/>
          <p:nvPr/>
        </p:nvSpPr>
        <p:spPr>
          <a:xfrm>
            <a:off x="4427984" y="2996952"/>
            <a:ext cx="18002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Canon 550D</a:t>
            </a:r>
          </a:p>
          <a:p>
            <a:pPr algn="ctr"/>
            <a:r>
              <a:rPr lang="pt-BR" sz="1200" dirty="0" smtClean="0"/>
              <a:t>Canon 600D</a:t>
            </a:r>
          </a:p>
          <a:p>
            <a:pPr algn="ctr"/>
            <a:r>
              <a:rPr lang="pt-BR" sz="1200" dirty="0" smtClean="0"/>
              <a:t>Canon 7D</a:t>
            </a:r>
          </a:p>
          <a:p>
            <a:pPr algn="ctr"/>
            <a:r>
              <a:rPr lang="pt-BR" sz="1200" dirty="0" smtClean="0"/>
              <a:t>Canon 5D</a:t>
            </a:r>
          </a:p>
          <a:p>
            <a:pPr algn="ctr"/>
            <a:r>
              <a:rPr lang="pt-BR" sz="1200" dirty="0" smtClean="0"/>
              <a:t>Sony NEX-3</a:t>
            </a:r>
          </a:p>
          <a:p>
            <a:pPr algn="ctr"/>
            <a:r>
              <a:rPr lang="pt-BR" sz="1200" dirty="0" smtClean="0"/>
              <a:t>Sony NEX-5</a:t>
            </a:r>
            <a:endParaRPr lang="pt-BR" sz="1200" dirty="0"/>
          </a:p>
        </p:txBody>
      </p:sp>
      <p:cxnSp>
        <p:nvCxnSpPr>
          <p:cNvPr id="58" name="Conector angulado 57"/>
          <p:cNvCxnSpPr>
            <a:stCxn id="10" idx="3"/>
            <a:endCxn id="56" idx="1"/>
          </p:cNvCxnSpPr>
          <p:nvPr/>
        </p:nvCxnSpPr>
        <p:spPr>
          <a:xfrm>
            <a:off x="4139952" y="3537012"/>
            <a:ext cx="288032" cy="360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tângulo 63"/>
          <p:cNvSpPr/>
          <p:nvPr/>
        </p:nvSpPr>
        <p:spPr>
          <a:xfrm>
            <a:off x="4427984" y="4221088"/>
            <a:ext cx="1800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Sony NEX FS100</a:t>
            </a:r>
          </a:p>
          <a:p>
            <a:pPr algn="ctr"/>
            <a:r>
              <a:rPr lang="pt-BR" sz="1200" dirty="0" smtClean="0"/>
              <a:t>RED Scarlet X</a:t>
            </a:r>
            <a:endParaRPr lang="pt-BR" sz="1200" dirty="0"/>
          </a:p>
        </p:txBody>
      </p:sp>
      <p:cxnSp>
        <p:nvCxnSpPr>
          <p:cNvPr id="66" name="Conector angulado 65"/>
          <p:cNvCxnSpPr>
            <a:stCxn id="11" idx="3"/>
            <a:endCxn id="64" idx="1"/>
          </p:cNvCxnSpPr>
          <p:nvPr/>
        </p:nvCxnSpPr>
        <p:spPr>
          <a:xfrm>
            <a:off x="4139952" y="4185084"/>
            <a:ext cx="288032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tângulo 66"/>
          <p:cNvSpPr/>
          <p:nvPr/>
        </p:nvSpPr>
        <p:spPr>
          <a:xfrm>
            <a:off x="4427984" y="4797152"/>
            <a:ext cx="18002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Sony NEX-3</a:t>
            </a:r>
          </a:p>
          <a:p>
            <a:pPr algn="ctr"/>
            <a:r>
              <a:rPr lang="pt-BR" sz="1200" dirty="0" smtClean="0"/>
              <a:t>Sony NEX-5</a:t>
            </a:r>
          </a:p>
          <a:p>
            <a:pPr algn="ctr"/>
            <a:r>
              <a:rPr lang="pt-BR" sz="1200" dirty="0" err="1" smtClean="0"/>
              <a:t>Go</a:t>
            </a:r>
            <a:r>
              <a:rPr lang="pt-BR" sz="1200" dirty="0" smtClean="0"/>
              <a:t> Pro</a:t>
            </a:r>
            <a:endParaRPr lang="pt-BR" sz="1200" dirty="0"/>
          </a:p>
        </p:txBody>
      </p:sp>
      <p:cxnSp>
        <p:nvCxnSpPr>
          <p:cNvPr id="69" name="Conector angulado 68"/>
          <p:cNvCxnSpPr>
            <a:stCxn id="12" idx="3"/>
            <a:endCxn id="67" idx="1"/>
          </p:cNvCxnSpPr>
          <p:nvPr/>
        </p:nvCxnSpPr>
        <p:spPr>
          <a:xfrm>
            <a:off x="4139952" y="4617132"/>
            <a:ext cx="288032" cy="5040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3717032"/>
            <a:ext cx="18722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Resolução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339752" y="2636912"/>
            <a:ext cx="18002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Super-35 Digitais até 4K</a:t>
            </a:r>
            <a:endParaRPr lang="pt-BR" sz="1200" dirty="0" smtClean="0"/>
          </a:p>
        </p:txBody>
      </p:sp>
      <p:sp>
        <p:nvSpPr>
          <p:cNvPr id="6" name="Retângulo 5"/>
          <p:cNvSpPr/>
          <p:nvPr/>
        </p:nvSpPr>
        <p:spPr>
          <a:xfrm>
            <a:off x="2339752" y="3212976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Até 1080 (progressivo)</a:t>
            </a:r>
            <a:endParaRPr lang="pt-BR" sz="1200" dirty="0"/>
          </a:p>
        </p:txBody>
      </p:sp>
      <p:sp>
        <p:nvSpPr>
          <p:cNvPr id="7" name="Retângulo 6"/>
          <p:cNvSpPr/>
          <p:nvPr/>
        </p:nvSpPr>
        <p:spPr>
          <a:xfrm>
            <a:off x="2339752" y="4149080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Até 1080i (interpolado)</a:t>
            </a:r>
            <a:endParaRPr lang="pt-BR" sz="1200" dirty="0"/>
          </a:p>
        </p:txBody>
      </p:sp>
      <p:sp>
        <p:nvSpPr>
          <p:cNvPr id="8" name="Retângulo 7"/>
          <p:cNvSpPr/>
          <p:nvPr/>
        </p:nvSpPr>
        <p:spPr>
          <a:xfrm>
            <a:off x="2339752" y="4725144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Foco em Leveza e Mobilidade</a:t>
            </a:r>
            <a:endParaRPr lang="pt-BR" sz="1200" dirty="0"/>
          </a:p>
        </p:txBody>
      </p:sp>
      <p:cxnSp>
        <p:nvCxnSpPr>
          <p:cNvPr id="9" name="Conector angulado 8"/>
          <p:cNvCxnSpPr>
            <a:stCxn id="4" idx="3"/>
            <a:endCxn id="5" idx="1"/>
          </p:cNvCxnSpPr>
          <p:nvPr/>
        </p:nvCxnSpPr>
        <p:spPr>
          <a:xfrm flipV="1">
            <a:off x="2051720" y="2780928"/>
            <a:ext cx="288032" cy="11521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angulado 9"/>
          <p:cNvCxnSpPr>
            <a:stCxn id="4" idx="3"/>
            <a:endCxn id="6" idx="1"/>
          </p:cNvCxnSpPr>
          <p:nvPr/>
        </p:nvCxnSpPr>
        <p:spPr>
          <a:xfrm flipV="1">
            <a:off x="2051720" y="3609020"/>
            <a:ext cx="288032" cy="3240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do 10"/>
          <p:cNvCxnSpPr>
            <a:stCxn id="4" idx="3"/>
            <a:endCxn id="7" idx="1"/>
          </p:cNvCxnSpPr>
          <p:nvPr/>
        </p:nvCxnSpPr>
        <p:spPr>
          <a:xfrm>
            <a:off x="2051720" y="3933056"/>
            <a:ext cx="288032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angulado 11"/>
          <p:cNvCxnSpPr>
            <a:stCxn id="4" idx="3"/>
            <a:endCxn id="8" idx="1"/>
          </p:cNvCxnSpPr>
          <p:nvPr/>
        </p:nvCxnSpPr>
        <p:spPr>
          <a:xfrm>
            <a:off x="2051720" y="3933056"/>
            <a:ext cx="288032" cy="10081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4427984" y="4293096"/>
            <a:ext cx="18002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Sony NEX VG10</a:t>
            </a:r>
            <a:endParaRPr lang="pt-BR" sz="1200" dirty="0"/>
          </a:p>
        </p:txBody>
      </p:sp>
      <p:cxnSp>
        <p:nvCxnSpPr>
          <p:cNvPr id="14" name="Conector angulado 13"/>
          <p:cNvCxnSpPr>
            <a:stCxn id="5" idx="3"/>
            <a:endCxn id="17" idx="1"/>
          </p:cNvCxnSpPr>
          <p:nvPr/>
        </p:nvCxnSpPr>
        <p:spPr>
          <a:xfrm>
            <a:off x="4139952" y="2780928"/>
            <a:ext cx="288032" cy="72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4427984" y="3140968"/>
            <a:ext cx="18002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Canon 550D</a:t>
            </a:r>
          </a:p>
          <a:p>
            <a:pPr algn="ctr"/>
            <a:r>
              <a:rPr lang="pt-BR" sz="1200" dirty="0" smtClean="0"/>
              <a:t>Canon 600D</a:t>
            </a:r>
          </a:p>
          <a:p>
            <a:pPr algn="ctr"/>
            <a:r>
              <a:rPr lang="pt-BR" sz="1200" dirty="0" smtClean="0"/>
              <a:t>Canon 7D</a:t>
            </a:r>
          </a:p>
          <a:p>
            <a:pPr algn="ctr"/>
            <a:r>
              <a:rPr lang="pt-BR" sz="1200" dirty="0" smtClean="0"/>
              <a:t>Canon 5D</a:t>
            </a:r>
          </a:p>
          <a:p>
            <a:pPr algn="ctr"/>
            <a:r>
              <a:rPr lang="pt-BR" sz="1200" dirty="0" smtClean="0"/>
              <a:t>Sony NEX VG20</a:t>
            </a:r>
          </a:p>
        </p:txBody>
      </p:sp>
      <p:cxnSp>
        <p:nvCxnSpPr>
          <p:cNvPr id="16" name="Conector angulado 15"/>
          <p:cNvCxnSpPr>
            <a:stCxn id="6" idx="3"/>
            <a:endCxn id="15" idx="1"/>
          </p:cNvCxnSpPr>
          <p:nvPr/>
        </p:nvCxnSpPr>
        <p:spPr>
          <a:xfrm>
            <a:off x="4139952" y="3609020"/>
            <a:ext cx="288032" cy="72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4427984" y="2636912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Sony NEX FS100</a:t>
            </a:r>
          </a:p>
          <a:p>
            <a:pPr algn="ctr"/>
            <a:r>
              <a:rPr lang="pt-BR" sz="1200" dirty="0" smtClean="0"/>
              <a:t>RED Scarlet X</a:t>
            </a:r>
            <a:endParaRPr lang="pt-BR" sz="1200" dirty="0"/>
          </a:p>
        </p:txBody>
      </p:sp>
      <p:cxnSp>
        <p:nvCxnSpPr>
          <p:cNvPr id="18" name="Conector angulado 17"/>
          <p:cNvCxnSpPr>
            <a:stCxn id="7" idx="3"/>
            <a:endCxn id="13" idx="1"/>
          </p:cNvCxnSpPr>
          <p:nvPr/>
        </p:nvCxnSpPr>
        <p:spPr>
          <a:xfrm>
            <a:off x="4139952" y="4365104"/>
            <a:ext cx="288032" cy="72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4427984" y="4725144"/>
            <a:ext cx="18002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Sony NEX-3</a:t>
            </a:r>
          </a:p>
          <a:p>
            <a:pPr algn="ctr"/>
            <a:r>
              <a:rPr lang="pt-BR" sz="1200" dirty="0" smtClean="0"/>
              <a:t>Sony NEX-5</a:t>
            </a:r>
          </a:p>
          <a:p>
            <a:pPr algn="ctr"/>
            <a:r>
              <a:rPr lang="pt-BR" sz="1200" dirty="0" err="1" smtClean="0"/>
              <a:t>Go</a:t>
            </a:r>
            <a:r>
              <a:rPr lang="pt-BR" sz="1200" dirty="0" smtClean="0"/>
              <a:t> Pro</a:t>
            </a:r>
            <a:endParaRPr lang="pt-BR" sz="1200" dirty="0"/>
          </a:p>
        </p:txBody>
      </p:sp>
      <p:cxnSp>
        <p:nvCxnSpPr>
          <p:cNvPr id="20" name="Conector angulado 19"/>
          <p:cNvCxnSpPr>
            <a:stCxn id="8" idx="3"/>
            <a:endCxn id="19" idx="1"/>
          </p:cNvCxnSpPr>
          <p:nvPr/>
        </p:nvCxnSpPr>
        <p:spPr>
          <a:xfrm>
            <a:off x="4139952" y="4941168"/>
            <a:ext cx="288032" cy="1080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2780928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Custo de Investimento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483768" y="1700808"/>
            <a:ext cx="18002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Até R$2000,00</a:t>
            </a:r>
            <a:endParaRPr lang="pt-BR" sz="1200" dirty="0" smtClean="0"/>
          </a:p>
        </p:txBody>
      </p:sp>
      <p:sp>
        <p:nvSpPr>
          <p:cNvPr id="6" name="Retângulo 5"/>
          <p:cNvSpPr/>
          <p:nvPr/>
        </p:nvSpPr>
        <p:spPr>
          <a:xfrm>
            <a:off x="2483768" y="2924944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Até R$ 9000,00</a:t>
            </a:r>
            <a:endParaRPr lang="pt-BR" sz="1200" dirty="0"/>
          </a:p>
        </p:txBody>
      </p:sp>
      <p:sp>
        <p:nvSpPr>
          <p:cNvPr id="7" name="Retângulo 6"/>
          <p:cNvSpPr/>
          <p:nvPr/>
        </p:nvSpPr>
        <p:spPr>
          <a:xfrm>
            <a:off x="2483768" y="4077072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De 9000,00 em Diante</a:t>
            </a:r>
            <a:endParaRPr lang="pt-BR" sz="1200" dirty="0"/>
          </a:p>
        </p:txBody>
      </p:sp>
      <p:cxnSp>
        <p:nvCxnSpPr>
          <p:cNvPr id="9" name="Conector angulado 8"/>
          <p:cNvCxnSpPr>
            <a:stCxn id="4" idx="3"/>
            <a:endCxn id="5" idx="1"/>
          </p:cNvCxnSpPr>
          <p:nvPr/>
        </p:nvCxnSpPr>
        <p:spPr>
          <a:xfrm flipV="1">
            <a:off x="2195736" y="1844824"/>
            <a:ext cx="288032" cy="12241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angulado 9"/>
          <p:cNvCxnSpPr>
            <a:stCxn id="4" idx="3"/>
            <a:endCxn id="6" idx="1"/>
          </p:cNvCxnSpPr>
          <p:nvPr/>
        </p:nvCxnSpPr>
        <p:spPr>
          <a:xfrm>
            <a:off x="2195736" y="3068960"/>
            <a:ext cx="288032" cy="2520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do 10"/>
          <p:cNvCxnSpPr>
            <a:stCxn id="4" idx="3"/>
            <a:endCxn id="7" idx="1"/>
          </p:cNvCxnSpPr>
          <p:nvPr/>
        </p:nvCxnSpPr>
        <p:spPr>
          <a:xfrm>
            <a:off x="2195736" y="3068960"/>
            <a:ext cx="288032" cy="12241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4572000" y="4077072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Sony NEX FS100</a:t>
            </a:r>
          </a:p>
          <a:p>
            <a:pPr algn="ctr"/>
            <a:r>
              <a:rPr lang="pt-BR" sz="1200" dirty="0" err="1" smtClean="0"/>
              <a:t>Red</a:t>
            </a:r>
            <a:r>
              <a:rPr lang="pt-BR" sz="1200" dirty="0" smtClean="0"/>
              <a:t> Scarlet X</a:t>
            </a:r>
            <a:endParaRPr lang="pt-BR" sz="1200" dirty="0"/>
          </a:p>
        </p:txBody>
      </p:sp>
      <p:cxnSp>
        <p:nvCxnSpPr>
          <p:cNvPr id="14" name="Conector angulado 13"/>
          <p:cNvCxnSpPr>
            <a:stCxn id="5" idx="3"/>
            <a:endCxn id="17" idx="1"/>
          </p:cNvCxnSpPr>
          <p:nvPr/>
        </p:nvCxnSpPr>
        <p:spPr>
          <a:xfrm>
            <a:off x="4283968" y="1844824"/>
            <a:ext cx="288032" cy="360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4572000" y="2924944"/>
            <a:ext cx="18002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Canon 7D</a:t>
            </a:r>
          </a:p>
          <a:p>
            <a:pPr algn="ctr"/>
            <a:r>
              <a:rPr lang="pt-BR" sz="1200" dirty="0" smtClean="0"/>
              <a:t>Canon 5D</a:t>
            </a:r>
          </a:p>
          <a:p>
            <a:pPr algn="ctr"/>
            <a:r>
              <a:rPr lang="pt-BR" sz="1200" dirty="0" smtClean="0"/>
              <a:t>Sony NEXVG10</a:t>
            </a:r>
          </a:p>
          <a:p>
            <a:pPr algn="ctr"/>
            <a:r>
              <a:rPr lang="pt-BR" sz="1200" dirty="0" smtClean="0"/>
              <a:t>Sony NEX VG20</a:t>
            </a:r>
          </a:p>
        </p:txBody>
      </p:sp>
      <p:cxnSp>
        <p:nvCxnSpPr>
          <p:cNvPr id="16" name="Conector angulado 15"/>
          <p:cNvCxnSpPr>
            <a:stCxn id="6" idx="3"/>
            <a:endCxn id="15" idx="1"/>
          </p:cNvCxnSpPr>
          <p:nvPr/>
        </p:nvCxnSpPr>
        <p:spPr>
          <a:xfrm>
            <a:off x="4283968" y="3320988"/>
            <a:ext cx="288032" cy="72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4572000" y="1700808"/>
            <a:ext cx="18002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 smtClean="0"/>
              <a:t>Go</a:t>
            </a:r>
            <a:r>
              <a:rPr lang="pt-BR" sz="1200" dirty="0" smtClean="0"/>
              <a:t> Pro</a:t>
            </a:r>
          </a:p>
          <a:p>
            <a:pPr algn="ctr"/>
            <a:r>
              <a:rPr lang="pt-BR" sz="1200" dirty="0" smtClean="0"/>
              <a:t>Sony NEX-3</a:t>
            </a:r>
          </a:p>
          <a:p>
            <a:pPr algn="ctr"/>
            <a:r>
              <a:rPr lang="pt-BR" sz="1200" dirty="0" smtClean="0"/>
              <a:t>Sony NEX-5</a:t>
            </a:r>
          </a:p>
          <a:p>
            <a:pPr algn="ctr"/>
            <a:r>
              <a:rPr lang="pt-BR" sz="1200" dirty="0" smtClean="0"/>
              <a:t>Canon 550D</a:t>
            </a:r>
          </a:p>
          <a:p>
            <a:pPr algn="ctr"/>
            <a:r>
              <a:rPr lang="pt-BR" sz="1200" dirty="0" smtClean="0"/>
              <a:t>Canon 600D</a:t>
            </a:r>
            <a:endParaRPr lang="pt-BR" sz="1200" dirty="0"/>
          </a:p>
        </p:txBody>
      </p:sp>
      <p:cxnSp>
        <p:nvCxnSpPr>
          <p:cNvPr id="18" name="Conector angulado 17"/>
          <p:cNvCxnSpPr>
            <a:stCxn id="7" idx="3"/>
            <a:endCxn id="13" idx="1"/>
          </p:cNvCxnSpPr>
          <p:nvPr/>
        </p:nvCxnSpPr>
        <p:spPr>
          <a:xfrm>
            <a:off x="4283968" y="4293096"/>
            <a:ext cx="288032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141</Words>
  <Application>Microsoft Office PowerPoint</Application>
  <PresentationFormat>Apresentação na tela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Edição</dc:creator>
  <cp:lastModifiedBy>Edição</cp:lastModifiedBy>
  <cp:revision>3</cp:revision>
  <dcterms:created xsi:type="dcterms:W3CDTF">2011-11-17T14:15:37Z</dcterms:created>
  <dcterms:modified xsi:type="dcterms:W3CDTF">2011-11-17T14:44:27Z</dcterms:modified>
</cp:coreProperties>
</file>